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5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1"/>
    <p:restoredTop sz="94719"/>
  </p:normalViewPr>
  <p:slideViewPr>
    <p:cSldViewPr snapToGrid="0">
      <p:cViewPr varScale="1">
        <p:scale>
          <a:sx n="139" d="100"/>
          <a:sy n="139" d="100"/>
        </p:scale>
        <p:origin x="16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1529-E6E8-E215-D557-07820DAC9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30B26-84FC-DAD3-FF63-480491223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34D78-679D-CACD-A839-0B375346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E2A60-75A6-4288-5C1E-8003810F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EAD0-7ED5-83B6-4CC2-885FD5F5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F5F8-C1DF-1779-EEA9-4C727235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99171-B94F-5954-B0EF-5AE393991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8EA2-8755-E66C-BDB5-D733802D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AB5D3-251F-D805-2F5E-42B5DEA5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C8A30-9016-3791-9C12-9146DDEA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09C74-4BFF-3182-4CE2-8ED6B42AA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3076C-80CE-93AA-C941-D375F243B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EC7C-3EDE-8E8B-1A89-6FFF8F5E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47B99-C1ED-8AA8-9CB6-3A0A431F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A83D7-724F-20B4-1700-0159F2E3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2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A2C5-9165-20DD-F8F9-737A5987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74AB-57CE-2F57-D6E3-A816D9BA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DAEB-3663-4DA8-AD96-93AC07DB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A03C7-C5F9-7A79-0AEF-2B9FF6E7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95F9B-9C28-6796-E4A9-A568E44E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E5D9-498B-0D33-7648-18946728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502F1-C8B1-FE1A-0C9E-B91DC0800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9E3BE-10FE-FD98-76F3-8A827F59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2296-3F22-FC65-8EAF-48E782E1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2F6A-A601-5FD6-A518-26C3BED8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A182-1943-9814-319E-1F9D41A9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5FBE-B8DB-499A-B824-A3A36BDA9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54E21-13D2-0109-E32C-B16F48A14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27D1D-C48C-2D07-03E0-FCED5C5A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B91FC-C160-F8C0-C59A-C74861AF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15B5A-2472-C481-DBE0-DEB7A896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C11B-4090-82AC-C8A7-FA9E9ADC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ECFB9-6CA2-FDE4-C9F2-74B67C9A6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7C066-E3C7-60D8-1C3E-B15871D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73C42-D4FC-B488-50C0-702B43A8E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0EE7E-1510-C649-3B44-B65D4C5D7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F84A9-4AF5-0A55-01E4-A10E705B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2D2ED-BEF4-E641-421B-0819D615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5D167-B6C2-3799-7EBB-09A06EAF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E9A2-D936-5AA9-30E3-EF0115DF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0C2F4-8475-5E1A-0225-C1B04B66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B84E1-44C8-8771-8118-CB6F5162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BB674-5AF2-3087-661C-44603E8A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7FF275-260D-78C5-074A-1CE514FA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34AA7-1C5A-3BB5-C0E3-A25A9BBF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D8D74-BC5F-A734-2ED5-1DB57146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78A2-ADD4-406E-7751-CC04DDBD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E29B-EB09-6390-4913-990BA5FBE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42CC9-8C4D-EE21-E065-BED5FF603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99ECD-4073-B024-F18C-2D5A537D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08B0F-BD20-2368-1D9F-56AA9B5F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E511D-3031-0032-6FD3-034753CD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6496-7053-7A42-545A-40F88196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AE817-302F-D8B3-6CF1-E79352CA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F5785-C9B1-4D3A-3D33-7BFAEB65E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D9261-AFFA-BFA1-CD19-F916D446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F57FA-92FA-F94A-C20A-321068C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99013-EE5D-2FB2-FC56-EFFB1100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9832A-B8FC-2199-DF05-BB2756BE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CA68F-3F8B-C26E-92E4-D01926C73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A2CAC-0571-E973-FEA8-444434628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7FDEF-2511-91FF-D98B-D64EC301E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306F2-1128-F19F-64E0-368391BA0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Explanation.  Clicking on the picture will download&#10;the highest resolution version available.">
            <a:extLst>
              <a:ext uri="{FF2B5EF4-FFF2-40B4-BE49-F238E27FC236}">
                <a16:creationId xmlns:a16="http://schemas.microsoft.com/office/drawing/2014/main" id="{9F1BB57A-70F3-B4FB-D5B6-96DF203C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9AF71-7737-9793-7FC0-2AA2156EE3E4}"/>
              </a:ext>
            </a:extLst>
          </p:cNvPr>
          <p:cNvSpPr txBox="1"/>
          <p:nvPr/>
        </p:nvSpPr>
        <p:spPr>
          <a:xfrm>
            <a:off x="1094759" y="119939"/>
            <a:ext cx="10002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Cosmic Connections: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An Introduction to Astronomy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Maine’s Magnificent Night Skies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Midcoast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Senior College</a:t>
            </a: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Russell F. Pinizzotto, Ph.D.  (Russ)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B7B7A-23B1-7E0E-8CA5-E266641DD2D6}"/>
              </a:ext>
            </a:extLst>
          </p:cNvPr>
          <p:cNvSpPr txBox="1"/>
          <p:nvPr/>
        </p:nvSpPr>
        <p:spPr>
          <a:xfrm>
            <a:off x="2247847" y="4525360"/>
            <a:ext cx="7696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Unit 02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Understanding Motion and the Celestial Sphere</a:t>
            </a:r>
          </a:p>
        </p:txBody>
      </p:sp>
    </p:spTree>
    <p:extLst>
      <p:ext uri="{BB962C8B-B14F-4D97-AF65-F5344CB8AC3E}">
        <p14:creationId xmlns:p14="http://schemas.microsoft.com/office/powerpoint/2010/main" val="45265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8C0753-F22A-8AE7-BBD9-494AB2BDA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41" y="0"/>
            <a:ext cx="10487919" cy="6858000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FCE48263-23E8-925F-E9CE-E8A0DC0CEB86}"/>
              </a:ext>
            </a:extLst>
          </p:cNvPr>
          <p:cNvSpPr/>
          <p:nvPr/>
        </p:nvSpPr>
        <p:spPr>
          <a:xfrm rot="10800000">
            <a:off x="8513064" y="3072384"/>
            <a:ext cx="411480" cy="195681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B5774-B4A5-1400-636B-CAAC489E5F74}"/>
              </a:ext>
            </a:extLst>
          </p:cNvPr>
          <p:cNvSpPr txBox="1"/>
          <p:nvPr/>
        </p:nvSpPr>
        <p:spPr>
          <a:xfrm>
            <a:off x="8307324" y="2610719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53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52C42-DA17-2143-A9C1-151F6433E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ifference Between Rotation and Revolution">
            <a:extLst>
              <a:ext uri="{FF2B5EF4-FFF2-40B4-BE49-F238E27FC236}">
                <a16:creationId xmlns:a16="http://schemas.microsoft.com/office/drawing/2014/main" id="{3A93E3C3-6BEF-EC51-DFB1-667D8859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0"/>
            <a:ext cx="1071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8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9A06DD-3571-6305-CA3F-2878B408B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idereal time - Wikipedia">
            <a:extLst>
              <a:ext uri="{FF2B5EF4-FFF2-40B4-BE49-F238E27FC236}">
                <a16:creationId xmlns:a16="http://schemas.microsoft.com/office/drawing/2014/main" id="{0B22BD5A-572A-5A27-F840-68C1FB73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289050"/>
            <a:ext cx="63500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8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C6741-E786-E5D8-9D9F-A12EDB698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75483-4FCD-13D5-576A-85A0D6BF086B}"/>
              </a:ext>
            </a:extLst>
          </p:cNvPr>
          <p:cNvSpPr txBox="1"/>
          <p:nvPr/>
        </p:nvSpPr>
        <p:spPr>
          <a:xfrm>
            <a:off x="728472" y="3105835"/>
            <a:ext cx="1073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Let’s use SkySafari to do a few experiments!</a:t>
            </a:r>
          </a:p>
        </p:txBody>
      </p:sp>
    </p:spTree>
    <p:extLst>
      <p:ext uri="{BB962C8B-B14F-4D97-AF65-F5344CB8AC3E}">
        <p14:creationId xmlns:p14="http://schemas.microsoft.com/office/powerpoint/2010/main" val="221290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A1DEB-FC6A-DC9A-37FC-56028E775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Are Constellations? | NASA Space Place – NASA Science for Kids">
            <a:extLst>
              <a:ext uri="{FF2B5EF4-FFF2-40B4-BE49-F238E27FC236}">
                <a16:creationId xmlns:a16="http://schemas.microsoft.com/office/drawing/2014/main" id="{76211BA0-A39B-7753-D1DA-16C2F95B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7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C5485-D3D6-E8EA-119D-96BE7D038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183C1-6FEA-2914-0E2E-82301072E433}"/>
              </a:ext>
            </a:extLst>
          </p:cNvPr>
          <p:cNvSpPr txBox="1"/>
          <p:nvPr/>
        </p:nvSpPr>
        <p:spPr>
          <a:xfrm>
            <a:off x="728472" y="3105835"/>
            <a:ext cx="1073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Let’s use SkySafari to do a few experiments!</a:t>
            </a:r>
          </a:p>
        </p:txBody>
      </p:sp>
    </p:spTree>
    <p:extLst>
      <p:ext uri="{BB962C8B-B14F-4D97-AF65-F5344CB8AC3E}">
        <p14:creationId xmlns:p14="http://schemas.microsoft.com/office/powerpoint/2010/main" val="171914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54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Russell Pinizzotto</dc:creator>
  <cp:lastModifiedBy>Russell Pinizzotto</cp:lastModifiedBy>
  <cp:revision>18</cp:revision>
  <dcterms:created xsi:type="dcterms:W3CDTF">2025-10-30T20:41:22Z</dcterms:created>
  <dcterms:modified xsi:type="dcterms:W3CDTF">2026-01-31T18:28:49Z</dcterms:modified>
</cp:coreProperties>
</file>